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62" r:id="rId5"/>
    <p:sldId id="257" r:id="rId6"/>
    <p:sldId id="260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Work\Презентации\Чайковский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9" y="-215899"/>
            <a:ext cx="5298839" cy="73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Work\Презентации\Чайковский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64469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Work\Презентации\Чайковский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4065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Work\Презентации\Чайковский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620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Work\Презентации\Чайковский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-1"/>
            <a:ext cx="9143822" cy="68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Work\Презентации\Чайковский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Work\Презентации\Чайковский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11"/>
            <a:ext cx="7612926" cy="68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Work\Презентации\Чайковский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-1"/>
            <a:ext cx="9127054" cy="684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57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Sema</dc:creator>
  <cp:lastModifiedBy>Sema</cp:lastModifiedBy>
  <cp:revision>1</cp:revision>
  <dcterms:created xsi:type="dcterms:W3CDTF">2017-11-22T12:32:23Z</dcterms:created>
  <dcterms:modified xsi:type="dcterms:W3CDTF">2017-11-22T12:39:44Z</dcterms:modified>
</cp:coreProperties>
</file>